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4079F1-2787-4D39-A9E8-7B2829073F2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193DC4-A931-4F2C-A9C5-75E49C1D9B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FC3D32-C6B6-468D-A7AB-E4D7DC72D9C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D3D4BD-7D2D-429A-ABC4-7836430DB37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9BA7F0-DA35-4F91-908C-6A5283B3CC5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A7107E-6745-4FEE-A27C-DBEA312865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EB430D-1665-449D-BA6E-FF97977F4CE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209EB3-F3ED-4667-8426-6A473EBD5A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D0B5A3-550A-4154-B25B-8FE238E4C3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70949E-421C-48CF-90F5-EF696249BDD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587FFC-A9E5-4074-B206-FFA71A6C46A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1FCD81-ADA8-474A-939E-DF0634CF37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DC4D9A1-1FD1-462D-A0F8-BEDA357577F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0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9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93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2024-09-02T16:37:53Z</dcterms:modified>
  <cp:revision>15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